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10"/>
  </p:notesMasterIdLst>
  <p:handoutMasterIdLst>
    <p:handoutMasterId r:id="rId11"/>
  </p:handoutMasterIdLst>
  <p:sldIdLst>
    <p:sldId id="256" r:id="rId5"/>
    <p:sldId id="257" r:id="rId6"/>
    <p:sldId id="261" r:id="rId7"/>
    <p:sldId id="259" r:id="rId8"/>
    <p:sldId id="26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1st Qtr</c:v>
                </c:pt>
              </c:strCache>
            </c:strRef>
          </c:tx>
          <c:spPr>
            <a:pattFill prst="ltUpDiag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0AAD-443F-A60E-BA31CC9F18B8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3-0AAD-443F-A60E-BA31CC9F18B8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5-0AAD-443F-A60E-BA31CC9F18B8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7-0AAD-443F-A60E-BA31CC9F18B8}"/>
              </c:ext>
            </c:extLst>
          </c:dPt>
          <c:cat>
            <c:strRef>
              <c:f>Sheet1!$A$2:$A$5</c:f>
              <c:strCache>
                <c:ptCount val="4"/>
                <c:pt idx="0">
                  <c:v>Networking</c:v>
                </c:pt>
                <c:pt idx="1">
                  <c:v>Processer</c:v>
                </c:pt>
                <c:pt idx="2">
                  <c:v>Cloud Computing</c:v>
                </c:pt>
                <c:pt idx="3">
                  <c:v>Server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8C-4F7F-BFDD-CC7053EF6DC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2nd Qtr</c:v>
                </c:pt>
              </c:strCache>
            </c:strRef>
          </c:tx>
          <c:spPr>
            <a:pattFill prst="ltUpDiag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9-0AAD-443F-A60E-BA31CC9F18B8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B-0AAD-443F-A60E-BA31CC9F18B8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D-0AAD-443F-A60E-BA31CC9F18B8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F-0AAD-443F-A60E-BA31CC9F18B8}"/>
              </c:ext>
            </c:extLst>
          </c:dPt>
          <c:cat>
            <c:strRef>
              <c:f>Sheet1!$A$2:$A$5</c:f>
              <c:strCache>
                <c:ptCount val="4"/>
                <c:pt idx="0">
                  <c:v>Networking</c:v>
                </c:pt>
                <c:pt idx="1">
                  <c:v>Processer</c:v>
                </c:pt>
                <c:pt idx="2">
                  <c:v>Cloud Computing</c:v>
                </c:pt>
                <c:pt idx="3">
                  <c:v>Server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98C-4F7F-BFDD-CC7053EF6DC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3rd Qtr</c:v>
                </c:pt>
              </c:strCache>
            </c:strRef>
          </c:tx>
          <c:spPr>
            <a:pattFill prst="ltUpDiag">
              <a:fgClr>
                <a:schemeClr val="accent3"/>
              </a:fgClr>
              <a:bgClr>
                <a:schemeClr val="accent3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3"/>
              </a:innerShdw>
            </a:effectLst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11-0AAD-443F-A60E-BA31CC9F18B8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13-0AAD-443F-A60E-BA31CC9F18B8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15-0AAD-443F-A60E-BA31CC9F18B8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17-0AAD-443F-A60E-BA31CC9F18B8}"/>
              </c:ext>
            </c:extLst>
          </c:dPt>
          <c:cat>
            <c:strRef>
              <c:f>Sheet1!$A$2:$A$5</c:f>
              <c:strCache>
                <c:ptCount val="4"/>
                <c:pt idx="0">
                  <c:v>Networking</c:v>
                </c:pt>
                <c:pt idx="1">
                  <c:v>Processer</c:v>
                </c:pt>
                <c:pt idx="2">
                  <c:v>Cloud Computing</c:v>
                </c:pt>
                <c:pt idx="3">
                  <c:v>Server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98C-4F7F-BFDD-CC7053EF6D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71911480"/>
        <c:axId val="971909840"/>
      </c:areaChart>
      <c:catAx>
        <c:axId val="971911480"/>
        <c:scaling>
          <c:orientation val="minMax"/>
        </c:scaling>
        <c:delete val="0"/>
        <c:axPos val="b"/>
        <c:numFmt formatCode="General" sourceLinked="1"/>
        <c:majorTickMark val="out"/>
        <c:minorTickMark val="out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1909840"/>
        <c:crosses val="autoZero"/>
        <c:auto val="1"/>
        <c:lblAlgn val="ctr"/>
        <c:lblOffset val="100"/>
        <c:noMultiLvlLbl val="0"/>
      </c:catAx>
      <c:valAx>
        <c:axId val="971909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19114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b="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tx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>
      <cs:styleClr val="auto"/>
    </cs:effectRef>
    <cs:fontRef idx="minor">
      <a:schemeClr val="tx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tx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lt1"/>
      </a:solidFill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solidFill>
        <a:schemeClr val="lt1"/>
      </a:solidFill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iconchunking_colorful2">
  <dgm:title val="iconchunking_colorful2"/>
  <dgm:desc val="iconchunking_colorful2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NETWORK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/>
        </a:p>
      </dgm:t>
    </dgm:pt>
    <dgm:pt modelId="{4E8D2E69-0173-4BD3-B96A-7A9C5DD12B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PROCESSOR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/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en-US"/>
        </a:p>
      </dgm:t>
    </dgm:pt>
    <dgm:pt modelId="{93A6A030-ABAB-4EFA-B539-0FDB3E07C1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CLOUD COMPUTING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/>
        </a:p>
      </dgm:t>
    </dgm:pt>
    <dgm:pt modelId="{BFE0749E-E343-4A6F-BD09-2810EE6B4BD7}" type="sibTrans" cxnId="{4B40C8DC-6B57-4F5B-8440-7241C649700B}">
      <dgm:prSet/>
      <dgm:spPr/>
      <dgm:t>
        <a:bodyPr/>
        <a:lstStyle/>
        <a:p>
          <a:endParaRPr lang="en-US"/>
        </a:p>
      </dgm:t>
    </dgm:pt>
    <dgm:pt modelId="{76D56F19-2708-49DB-8F92-D8AC45F23A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SERVER</a:t>
          </a:r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en-US"/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en-US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4"/>
      <dgm:spPr/>
    </dgm:pt>
    <dgm:pt modelId="{BB7E5F84-64F2-4718-BACC-301BBCDC9D3A}" type="pres">
      <dgm:prSet presAssocID="{AAC263CB-8256-4B03-92FE-1622698FB3E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4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4"/>
      <dgm:spPr/>
    </dgm:pt>
    <dgm:pt modelId="{8B8D9FA1-74BB-4EA5-B65F-49B870DCE4EB}" type="pres">
      <dgm:prSet presAssocID="{4E8D2E69-0173-4BD3-B96A-7A9C5DD12B4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4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4"/>
      <dgm:spPr/>
    </dgm:pt>
    <dgm:pt modelId="{3CD2D8A7-CAF8-4A2F-A324-BDF8CFA66908}" type="pres">
      <dgm:prSet presAssocID="{93A6A030-ABAB-4EFA-B539-0FDB3E07C1E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4">
        <dgm:presLayoutVars>
          <dgm:chMax val="0"/>
          <dgm:chPref val="0"/>
        </dgm:presLayoutVars>
      </dgm:prSet>
      <dgm:spPr/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4"/>
      <dgm:spPr/>
    </dgm:pt>
    <dgm:pt modelId="{D3271400-E9D7-4481-8E98-7952ACC542C2}" type="pres">
      <dgm:prSet presAssocID="{76D56F19-2708-49DB-8F92-D8AC45F23A9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B91A50-C686-4934-BF7B-05A6134A6AB8}" type="doc">
      <dgm:prSet loTypeId="urn:microsoft.com/office/officeart/2005/8/layout/equation2" loCatId="relationship" qsTypeId="urn:microsoft.com/office/officeart/2005/8/quickstyle/3d1" qsCatId="3D" csTypeId="urn:microsoft.com/office/officeart/2005/8/colors/iconchunking_colorful2" csCatId="other" phldr="1"/>
      <dgm:spPr/>
      <dgm:t>
        <a:bodyPr/>
        <a:lstStyle/>
        <a:p>
          <a:endParaRPr lang="en-US"/>
        </a:p>
      </dgm:t>
    </dgm:pt>
    <dgm:pt modelId="{0C130901-E9D4-4EAF-B424-4F88CE27500B}">
      <dgm:prSet phldrT="[Text]"/>
      <dgm:spPr/>
      <dgm:t>
        <a:bodyPr/>
        <a:lstStyle/>
        <a:p>
          <a:r>
            <a:rPr lang="en-US" dirty="0"/>
            <a:t>Access needed</a:t>
          </a:r>
        </a:p>
      </dgm:t>
    </dgm:pt>
    <dgm:pt modelId="{593FFE93-A6C0-4E50-9AE4-94E9836CCF10}" type="parTrans" cxnId="{83E578BD-C52D-4669-9624-AAD6B200213D}">
      <dgm:prSet/>
      <dgm:spPr/>
      <dgm:t>
        <a:bodyPr/>
        <a:lstStyle/>
        <a:p>
          <a:endParaRPr lang="en-US"/>
        </a:p>
      </dgm:t>
    </dgm:pt>
    <dgm:pt modelId="{1B4F2771-3339-49BF-913A-037BBE81F3E9}" type="sibTrans" cxnId="{83E578BD-C52D-4669-9624-AAD6B200213D}">
      <dgm:prSet/>
      <dgm:spPr/>
      <dgm:t>
        <a:bodyPr/>
        <a:lstStyle/>
        <a:p>
          <a:endParaRPr lang="en-US" dirty="0"/>
        </a:p>
      </dgm:t>
    </dgm:pt>
    <dgm:pt modelId="{1E4A4BA3-DA3A-4B8A-9915-6411C96BC20F}">
      <dgm:prSet phldrT="[Text]"/>
      <dgm:spPr/>
      <dgm:t>
        <a:bodyPr/>
        <a:lstStyle/>
        <a:p>
          <a:r>
            <a:rPr lang="en-US" dirty="0"/>
            <a:t>Determine scale</a:t>
          </a:r>
        </a:p>
      </dgm:t>
    </dgm:pt>
    <dgm:pt modelId="{1B746E25-5CCE-4074-A4CF-0F2F9BF704A8}" type="parTrans" cxnId="{CABD8092-2CAF-49E0-B89F-52170B045D76}">
      <dgm:prSet/>
      <dgm:spPr/>
      <dgm:t>
        <a:bodyPr/>
        <a:lstStyle/>
        <a:p>
          <a:endParaRPr lang="en-US"/>
        </a:p>
      </dgm:t>
    </dgm:pt>
    <dgm:pt modelId="{959D1F61-9C7C-49C0-A6E2-88726C7C8326}" type="sibTrans" cxnId="{CABD8092-2CAF-49E0-B89F-52170B045D76}">
      <dgm:prSet/>
      <dgm:spPr/>
      <dgm:t>
        <a:bodyPr/>
        <a:lstStyle/>
        <a:p>
          <a:endParaRPr lang="en-US" dirty="0"/>
        </a:p>
      </dgm:t>
    </dgm:pt>
    <dgm:pt modelId="{043B841A-F98C-4C81-AB84-52109901E342}">
      <dgm:prSet phldrT="[Text]"/>
      <dgm:spPr/>
      <dgm:t>
        <a:bodyPr/>
        <a:lstStyle/>
        <a:p>
          <a:r>
            <a:rPr lang="en-US" dirty="0"/>
            <a:t>Select technology</a:t>
          </a:r>
        </a:p>
      </dgm:t>
    </dgm:pt>
    <dgm:pt modelId="{884CBC1F-71DD-48DD-9AF2-52AF262DEBBD}" type="parTrans" cxnId="{405D2B96-501D-415F-B240-24D9D7CFE4D3}">
      <dgm:prSet/>
      <dgm:spPr/>
      <dgm:t>
        <a:bodyPr/>
        <a:lstStyle/>
        <a:p>
          <a:endParaRPr lang="en-US"/>
        </a:p>
      </dgm:t>
    </dgm:pt>
    <dgm:pt modelId="{CAFE7C63-AB58-4477-983E-8167878024D9}" type="sibTrans" cxnId="{405D2B96-501D-415F-B240-24D9D7CFE4D3}">
      <dgm:prSet/>
      <dgm:spPr/>
      <dgm:t>
        <a:bodyPr/>
        <a:lstStyle/>
        <a:p>
          <a:endParaRPr lang="en-US"/>
        </a:p>
      </dgm:t>
    </dgm:pt>
    <dgm:pt modelId="{B49368FA-77A6-4E32-A6C0-219688BA4BA8}" type="pres">
      <dgm:prSet presAssocID="{FEB91A50-C686-4934-BF7B-05A6134A6AB8}" presName="Name0" presStyleCnt="0">
        <dgm:presLayoutVars>
          <dgm:dir/>
          <dgm:resizeHandles val="exact"/>
        </dgm:presLayoutVars>
      </dgm:prSet>
      <dgm:spPr/>
    </dgm:pt>
    <dgm:pt modelId="{F338DD27-DDEE-4499-B3DC-4D88CAAE87B5}" type="pres">
      <dgm:prSet presAssocID="{FEB91A50-C686-4934-BF7B-05A6134A6AB8}" presName="vNodes" presStyleCnt="0"/>
      <dgm:spPr/>
    </dgm:pt>
    <dgm:pt modelId="{90A41EF0-5470-4B99-97D1-2B3D6204265C}" type="pres">
      <dgm:prSet presAssocID="{0C130901-E9D4-4EAF-B424-4F88CE27500B}" presName="node" presStyleLbl="node1" presStyleIdx="0" presStyleCnt="3">
        <dgm:presLayoutVars>
          <dgm:bulletEnabled val="1"/>
        </dgm:presLayoutVars>
      </dgm:prSet>
      <dgm:spPr/>
    </dgm:pt>
    <dgm:pt modelId="{6D2EE961-12C4-4842-97DC-74DD5EFABB25}" type="pres">
      <dgm:prSet presAssocID="{1B4F2771-3339-49BF-913A-037BBE81F3E9}" presName="spacerT" presStyleCnt="0"/>
      <dgm:spPr/>
    </dgm:pt>
    <dgm:pt modelId="{96C4759D-1150-4AF2-ACC8-0673A6E17052}" type="pres">
      <dgm:prSet presAssocID="{1B4F2771-3339-49BF-913A-037BBE81F3E9}" presName="sibTrans" presStyleLbl="sibTrans2D1" presStyleIdx="0" presStyleCnt="2"/>
      <dgm:spPr/>
    </dgm:pt>
    <dgm:pt modelId="{7F368ACB-451A-4DB3-94AB-324DC7D0203D}" type="pres">
      <dgm:prSet presAssocID="{1B4F2771-3339-49BF-913A-037BBE81F3E9}" presName="spacerB" presStyleCnt="0"/>
      <dgm:spPr/>
    </dgm:pt>
    <dgm:pt modelId="{FA1F2C24-078F-436D-AB98-A948A9BA885E}" type="pres">
      <dgm:prSet presAssocID="{1E4A4BA3-DA3A-4B8A-9915-6411C96BC20F}" presName="node" presStyleLbl="node1" presStyleIdx="1" presStyleCnt="3">
        <dgm:presLayoutVars>
          <dgm:bulletEnabled val="1"/>
        </dgm:presLayoutVars>
      </dgm:prSet>
      <dgm:spPr/>
    </dgm:pt>
    <dgm:pt modelId="{9099C925-C7DB-4A61-B291-CB438C0A7F0D}" type="pres">
      <dgm:prSet presAssocID="{FEB91A50-C686-4934-BF7B-05A6134A6AB8}" presName="sibTransLast" presStyleLbl="sibTrans2D1" presStyleIdx="1" presStyleCnt="2"/>
      <dgm:spPr/>
    </dgm:pt>
    <dgm:pt modelId="{B23ED902-1DB9-402A-ABCF-893F98924155}" type="pres">
      <dgm:prSet presAssocID="{FEB91A50-C686-4934-BF7B-05A6134A6AB8}" presName="connectorText" presStyleLbl="sibTrans2D1" presStyleIdx="1" presStyleCnt="2"/>
      <dgm:spPr/>
    </dgm:pt>
    <dgm:pt modelId="{CE32A684-AD51-4BA5-A6FB-097E50C4D2D0}" type="pres">
      <dgm:prSet presAssocID="{FEB91A50-C686-4934-BF7B-05A6134A6AB8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660F5409-F479-4E48-AAE1-4C51258DB762}" type="presOf" srcId="{043B841A-F98C-4C81-AB84-52109901E342}" destId="{CE32A684-AD51-4BA5-A6FB-097E50C4D2D0}" srcOrd="0" destOrd="0" presId="urn:microsoft.com/office/officeart/2005/8/layout/equation2"/>
    <dgm:cxn modelId="{B59F9914-7CE5-4E85-99D5-C6BFAFBD5845}" type="presOf" srcId="{FEB91A50-C686-4934-BF7B-05A6134A6AB8}" destId="{B49368FA-77A6-4E32-A6C0-219688BA4BA8}" srcOrd="0" destOrd="0" presId="urn:microsoft.com/office/officeart/2005/8/layout/equation2"/>
    <dgm:cxn modelId="{90591546-CF3F-46B6-AA54-5B9B869F6F2E}" type="presOf" srcId="{1B4F2771-3339-49BF-913A-037BBE81F3E9}" destId="{96C4759D-1150-4AF2-ACC8-0673A6E17052}" srcOrd="0" destOrd="0" presId="urn:microsoft.com/office/officeart/2005/8/layout/equation2"/>
    <dgm:cxn modelId="{DFC2E890-FB2C-41D9-9790-558CA20AC42A}" type="presOf" srcId="{959D1F61-9C7C-49C0-A6E2-88726C7C8326}" destId="{B23ED902-1DB9-402A-ABCF-893F98924155}" srcOrd="1" destOrd="0" presId="urn:microsoft.com/office/officeart/2005/8/layout/equation2"/>
    <dgm:cxn modelId="{CABD8092-2CAF-49E0-B89F-52170B045D76}" srcId="{FEB91A50-C686-4934-BF7B-05A6134A6AB8}" destId="{1E4A4BA3-DA3A-4B8A-9915-6411C96BC20F}" srcOrd="1" destOrd="0" parTransId="{1B746E25-5CCE-4074-A4CF-0F2F9BF704A8}" sibTransId="{959D1F61-9C7C-49C0-A6E2-88726C7C8326}"/>
    <dgm:cxn modelId="{405D2B96-501D-415F-B240-24D9D7CFE4D3}" srcId="{FEB91A50-C686-4934-BF7B-05A6134A6AB8}" destId="{043B841A-F98C-4C81-AB84-52109901E342}" srcOrd="2" destOrd="0" parTransId="{884CBC1F-71DD-48DD-9AF2-52AF262DEBBD}" sibTransId="{CAFE7C63-AB58-4477-983E-8167878024D9}"/>
    <dgm:cxn modelId="{DCB8A9A6-5535-4635-A6AE-3494E29D9C85}" type="presOf" srcId="{959D1F61-9C7C-49C0-A6E2-88726C7C8326}" destId="{9099C925-C7DB-4A61-B291-CB438C0A7F0D}" srcOrd="0" destOrd="0" presId="urn:microsoft.com/office/officeart/2005/8/layout/equation2"/>
    <dgm:cxn modelId="{83E578BD-C52D-4669-9624-AAD6B200213D}" srcId="{FEB91A50-C686-4934-BF7B-05A6134A6AB8}" destId="{0C130901-E9D4-4EAF-B424-4F88CE27500B}" srcOrd="0" destOrd="0" parTransId="{593FFE93-A6C0-4E50-9AE4-94E9836CCF10}" sibTransId="{1B4F2771-3339-49BF-913A-037BBE81F3E9}"/>
    <dgm:cxn modelId="{1F6D7DC9-1388-44C2-B573-DADDEF69F98E}" type="presOf" srcId="{0C130901-E9D4-4EAF-B424-4F88CE27500B}" destId="{90A41EF0-5470-4B99-97D1-2B3D6204265C}" srcOrd="0" destOrd="0" presId="urn:microsoft.com/office/officeart/2005/8/layout/equation2"/>
    <dgm:cxn modelId="{618E4EDF-177B-49EF-A786-8BF16D154B35}" type="presOf" srcId="{1E4A4BA3-DA3A-4B8A-9915-6411C96BC20F}" destId="{FA1F2C24-078F-436D-AB98-A948A9BA885E}" srcOrd="0" destOrd="0" presId="urn:microsoft.com/office/officeart/2005/8/layout/equation2"/>
    <dgm:cxn modelId="{C2B9E47F-6CAD-4670-AC2A-1BC1D5F5ACBA}" type="presParOf" srcId="{B49368FA-77A6-4E32-A6C0-219688BA4BA8}" destId="{F338DD27-DDEE-4499-B3DC-4D88CAAE87B5}" srcOrd="0" destOrd="0" presId="urn:microsoft.com/office/officeart/2005/8/layout/equation2"/>
    <dgm:cxn modelId="{2A7C1A37-332A-4057-9B0B-FCC81310CC31}" type="presParOf" srcId="{F338DD27-DDEE-4499-B3DC-4D88CAAE87B5}" destId="{90A41EF0-5470-4B99-97D1-2B3D6204265C}" srcOrd="0" destOrd="0" presId="urn:microsoft.com/office/officeart/2005/8/layout/equation2"/>
    <dgm:cxn modelId="{AF7E0C2B-DE29-4FBA-8BED-87D94BD1B856}" type="presParOf" srcId="{F338DD27-DDEE-4499-B3DC-4D88CAAE87B5}" destId="{6D2EE961-12C4-4842-97DC-74DD5EFABB25}" srcOrd="1" destOrd="0" presId="urn:microsoft.com/office/officeart/2005/8/layout/equation2"/>
    <dgm:cxn modelId="{426D789A-EDCE-4DD9-86A0-B0BD82C30817}" type="presParOf" srcId="{F338DD27-DDEE-4499-B3DC-4D88CAAE87B5}" destId="{96C4759D-1150-4AF2-ACC8-0673A6E17052}" srcOrd="2" destOrd="0" presId="urn:microsoft.com/office/officeart/2005/8/layout/equation2"/>
    <dgm:cxn modelId="{9E7CC358-03EE-4C18-868B-3B255CB09769}" type="presParOf" srcId="{F338DD27-DDEE-4499-B3DC-4D88CAAE87B5}" destId="{7F368ACB-451A-4DB3-94AB-324DC7D0203D}" srcOrd="3" destOrd="0" presId="urn:microsoft.com/office/officeart/2005/8/layout/equation2"/>
    <dgm:cxn modelId="{56656313-07A8-4183-B30D-5A73DFDEFC3D}" type="presParOf" srcId="{F338DD27-DDEE-4499-B3DC-4D88CAAE87B5}" destId="{FA1F2C24-078F-436D-AB98-A948A9BA885E}" srcOrd="4" destOrd="0" presId="urn:microsoft.com/office/officeart/2005/8/layout/equation2"/>
    <dgm:cxn modelId="{0623BF6B-E817-4BC8-B05B-EE9753308F5B}" type="presParOf" srcId="{B49368FA-77A6-4E32-A6C0-219688BA4BA8}" destId="{9099C925-C7DB-4A61-B291-CB438C0A7F0D}" srcOrd="1" destOrd="0" presId="urn:microsoft.com/office/officeart/2005/8/layout/equation2"/>
    <dgm:cxn modelId="{89CB2CA0-56B4-4EDB-B4A7-CF2803B3C66B}" type="presParOf" srcId="{9099C925-C7DB-4A61-B291-CB438C0A7F0D}" destId="{B23ED902-1DB9-402A-ABCF-893F98924155}" srcOrd="0" destOrd="0" presId="urn:microsoft.com/office/officeart/2005/8/layout/equation2"/>
    <dgm:cxn modelId="{57095DD8-15D3-432C-BAA5-A1AB3A63281B}" type="presParOf" srcId="{B49368FA-77A6-4E32-A6C0-219688BA4BA8}" destId="{CE32A684-AD51-4BA5-A6FB-097E50C4D2D0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1469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225364" y="169096"/>
          <a:ext cx="409752" cy="4097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860480" y="1469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NETWORK</a:t>
          </a:r>
        </a:p>
      </dsp:txBody>
      <dsp:txXfrm>
        <a:off x="860480" y="1469"/>
        <a:ext cx="2224411" cy="745005"/>
      </dsp:txXfrm>
    </dsp:sp>
    <dsp:sp modelId="{B9A40EDB-694E-464C-8356-AEE8787842F2}">
      <dsp:nvSpPr>
        <dsp:cNvPr id="0" name=""/>
        <dsp:cNvSpPr/>
      </dsp:nvSpPr>
      <dsp:spPr>
        <a:xfrm>
          <a:off x="0" y="932726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1420348"/>
            <a:satOff val="-9402"/>
            <a:lumOff val="-16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225364" y="1100352"/>
          <a:ext cx="409752" cy="4097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860480" y="932726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PROCESSOR</a:t>
          </a:r>
        </a:p>
      </dsp:txBody>
      <dsp:txXfrm>
        <a:off x="860480" y="932726"/>
        <a:ext cx="2224411" cy="745005"/>
      </dsp:txXfrm>
    </dsp:sp>
    <dsp:sp modelId="{9DD6C5DE-B838-492F-B4A8-49E4DE8C5CF5}">
      <dsp:nvSpPr>
        <dsp:cNvPr id="0" name=""/>
        <dsp:cNvSpPr/>
      </dsp:nvSpPr>
      <dsp:spPr>
        <a:xfrm>
          <a:off x="0" y="1863982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2840696"/>
            <a:satOff val="-18805"/>
            <a:lumOff val="-326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225364" y="2031608"/>
          <a:ext cx="409752" cy="4097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860480" y="1863982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CLOUD COMPUTING</a:t>
          </a:r>
        </a:p>
      </dsp:txBody>
      <dsp:txXfrm>
        <a:off x="860480" y="1863982"/>
        <a:ext cx="2224411" cy="745005"/>
      </dsp:txXfrm>
    </dsp:sp>
    <dsp:sp modelId="{984F7435-4B4C-47D4-B03E-CC8917BDBDBB}">
      <dsp:nvSpPr>
        <dsp:cNvPr id="0" name=""/>
        <dsp:cNvSpPr/>
      </dsp:nvSpPr>
      <dsp:spPr>
        <a:xfrm>
          <a:off x="0" y="2795238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4261045"/>
            <a:satOff val="-28207"/>
            <a:lumOff val="-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225364" y="2962865"/>
          <a:ext cx="409752" cy="4097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860480" y="2795238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SERVER</a:t>
          </a:r>
        </a:p>
      </dsp:txBody>
      <dsp:txXfrm>
        <a:off x="860480" y="2795238"/>
        <a:ext cx="2224411" cy="7450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A41EF0-5470-4B99-97D1-2B3D6204265C}">
      <dsp:nvSpPr>
        <dsp:cNvPr id="0" name=""/>
        <dsp:cNvSpPr/>
      </dsp:nvSpPr>
      <dsp:spPr>
        <a:xfrm>
          <a:off x="1709849" y="265"/>
          <a:ext cx="1801750" cy="180175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Access needed</a:t>
          </a:r>
        </a:p>
      </dsp:txBody>
      <dsp:txXfrm>
        <a:off x="1973709" y="264125"/>
        <a:ext cx="1274030" cy="1274030"/>
      </dsp:txXfrm>
    </dsp:sp>
    <dsp:sp modelId="{96C4759D-1150-4AF2-ACC8-0673A6E17052}">
      <dsp:nvSpPr>
        <dsp:cNvPr id="0" name=""/>
        <dsp:cNvSpPr/>
      </dsp:nvSpPr>
      <dsp:spPr>
        <a:xfrm>
          <a:off x="2088216" y="1948317"/>
          <a:ext cx="1045015" cy="1045015"/>
        </a:xfrm>
        <a:prstGeom prst="mathPlu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2226733" y="2347931"/>
        <a:ext cx="767981" cy="245787"/>
      </dsp:txXfrm>
    </dsp:sp>
    <dsp:sp modelId="{FA1F2C24-078F-436D-AB98-A948A9BA885E}">
      <dsp:nvSpPr>
        <dsp:cNvPr id="0" name=""/>
        <dsp:cNvSpPr/>
      </dsp:nvSpPr>
      <dsp:spPr>
        <a:xfrm>
          <a:off x="1709849" y="3139635"/>
          <a:ext cx="1801750" cy="1801750"/>
        </a:xfrm>
        <a:prstGeom prst="ellipse">
          <a:avLst/>
        </a:prstGeom>
        <a:gradFill rotWithShape="0">
          <a:gsLst>
            <a:gs pos="0">
              <a:schemeClr val="accent2">
                <a:hueOff val="2394041"/>
                <a:satOff val="-7276"/>
                <a:lumOff val="-9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2394041"/>
                <a:satOff val="-7276"/>
                <a:lumOff val="-9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Determine scale</a:t>
          </a:r>
        </a:p>
      </dsp:txBody>
      <dsp:txXfrm>
        <a:off x="1973709" y="3403495"/>
        <a:ext cx="1274030" cy="1274030"/>
      </dsp:txXfrm>
    </dsp:sp>
    <dsp:sp modelId="{9099C925-C7DB-4A61-B291-CB438C0A7F0D}">
      <dsp:nvSpPr>
        <dsp:cNvPr id="0" name=""/>
        <dsp:cNvSpPr/>
      </dsp:nvSpPr>
      <dsp:spPr>
        <a:xfrm>
          <a:off x="3781862" y="2135699"/>
          <a:ext cx="572956" cy="6702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3781862" y="2269749"/>
        <a:ext cx="401069" cy="402151"/>
      </dsp:txXfrm>
    </dsp:sp>
    <dsp:sp modelId="{CE32A684-AD51-4BA5-A6FB-097E50C4D2D0}">
      <dsp:nvSpPr>
        <dsp:cNvPr id="0" name=""/>
        <dsp:cNvSpPr/>
      </dsp:nvSpPr>
      <dsp:spPr>
        <a:xfrm>
          <a:off x="4592649" y="669075"/>
          <a:ext cx="3603500" cy="3603500"/>
        </a:xfrm>
        <a:prstGeom prst="ellipse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Select technology</a:t>
          </a:r>
        </a:p>
      </dsp:txBody>
      <dsp:txXfrm>
        <a:off x="5120369" y="1196795"/>
        <a:ext cx="2548060" cy="25480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38802-F28A-42D1-9BCA-40E34B52D6F0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98BC-2DB8-47A3-A77F-B9E32C2662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5794D-BDB5-4811-AA4A-B25E4EF28521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B1A04-13E8-48CD-97F9-AC2568E1A8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594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667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962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5.jpe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hyperlink" Target="mailto:someone@example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Lightbulb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6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/>
              <a:t>Modern</a:t>
            </a:r>
            <a:br>
              <a:rPr lang="en-US" dirty="0"/>
            </a:br>
            <a:r>
              <a:rPr lang="en-US" dirty="0"/>
              <a:t>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roup 279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81" name="Rectangle 280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2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Computing Components</a:t>
            </a:r>
          </a:p>
        </p:txBody>
      </p:sp>
      <p:pic>
        <p:nvPicPr>
          <p:cNvPr id="10" name="Content Placeholder 6" descr="circuit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341" name="Group 283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6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9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4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6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Content Placeholder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1701812"/>
              </p:ext>
            </p:extLst>
          </p:nvPr>
        </p:nvGraphicFramePr>
        <p:xfrm>
          <a:off x="7962519" y="2249487"/>
          <a:ext cx="3084892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254035"/>
            <a:ext cx="2926190" cy="4002222"/>
          </a:xfrm>
        </p:spPr>
        <p:txBody>
          <a:bodyPr>
            <a:normAutofit/>
          </a:bodyPr>
          <a:lstStyle/>
          <a:p>
            <a:pPr algn="r"/>
            <a:r>
              <a:rPr lang="en-US" sz="3300" dirty="0">
                <a:solidFill>
                  <a:srgbClr val="FFFFFF"/>
                </a:solidFill>
              </a:rPr>
              <a:t>Distribution</a:t>
            </a:r>
          </a:p>
        </p:txBody>
      </p:sp>
      <p:sp useBgFill="1">
        <p:nvSpPr>
          <p:cNvPr id="124" name="Round Diagonal Corner Rectangle 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graphicFrame>
        <p:nvGraphicFramePr>
          <p:cNvPr id="13" name="Content Placeholder 5" descr="Graph">
            <a:extLst>
              <a:ext uri="{FF2B5EF4-FFF2-40B4-BE49-F238E27FC236}">
                <a16:creationId xmlns:a16="http://schemas.microsoft.com/office/drawing/2014/main" id="{B33E6934-D239-4A28-AC33-F8851CE5D9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6543268"/>
              </p:ext>
            </p:extLst>
          </p:nvPr>
        </p:nvGraphicFramePr>
        <p:xfrm>
          <a:off x="4296698" y="1083956"/>
          <a:ext cx="6545928" cy="4329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9566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Process</a:t>
            </a:r>
          </a:p>
        </p:txBody>
      </p:sp>
      <p:graphicFrame>
        <p:nvGraphicFramePr>
          <p:cNvPr id="6" name="Content Placeholder 5" descr="Smart Art">
            <a:extLst>
              <a:ext uri="{FF2B5EF4-FFF2-40B4-BE49-F238E27FC236}">
                <a16:creationId xmlns:a16="http://schemas.microsoft.com/office/drawing/2014/main" id="{E693AFA8-6DE5-4AFA-9068-5150F8136E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7518688"/>
              </p:ext>
            </p:extLst>
          </p:nvPr>
        </p:nvGraphicFramePr>
        <p:xfrm>
          <a:off x="1141413" y="1692612"/>
          <a:ext cx="9906000" cy="4941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84789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  Contact details	</a:t>
            </a:r>
          </a:p>
        </p:txBody>
      </p:sp>
      <p:pic>
        <p:nvPicPr>
          <p:cNvPr id="6" name="Picture Placeholder 5" descr="Circuit">
            <a:extLst>
              <a:ext uri="{FF2B5EF4-FFF2-40B4-BE49-F238E27FC236}">
                <a16:creationId xmlns:a16="http://schemas.microsoft.com/office/drawing/2014/main" id="{103D88BF-51AE-46F2-8081-A3C5064327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41411" y="783406"/>
            <a:ext cx="9912354" cy="329977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5124019"/>
            <a:ext cx="9910859" cy="1325941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hlinkClick r:id="rId4"/>
              </a:rPr>
              <a:t>someone@example.com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03EF818-EDF6-480C-9B86-0A3B979BCCF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8C32A8-E4D9-473C-833A-8950C6E7C0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518BD99-41E9-467C-9777-74587F83171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design</Template>
  <TotalTime>0</TotalTime>
  <Words>32</Words>
  <Application>Microsoft Office PowerPoint</Application>
  <PresentationFormat>Widescreen</PresentationFormat>
  <Paragraphs>18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Tw Cen MT</vt:lpstr>
      <vt:lpstr>Circuit</vt:lpstr>
      <vt:lpstr>Modern design</vt:lpstr>
      <vt:lpstr>Computing Components</vt:lpstr>
      <vt:lpstr>Distribution</vt:lpstr>
      <vt:lpstr>Process</vt:lpstr>
      <vt:lpstr>  Contact details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design</dc:title>
  <dc:creator>Mohamed</dc:creator>
  <cp:lastModifiedBy>Mohamed</cp:lastModifiedBy>
  <cp:revision>1</cp:revision>
  <dcterms:created xsi:type="dcterms:W3CDTF">2021-03-05T19:55:18Z</dcterms:created>
  <dcterms:modified xsi:type="dcterms:W3CDTF">2021-03-05T19:55:27Z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